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57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D23779-2D45-CE2E-6CB8-1B6FDDE27F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4319769-4FED-4A39-99E1-48F1DF6E62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4C171F7-4072-B127-BF31-1827057EF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35DACC-E49E-7A94-FCE9-1F13C2C33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EF0A209-7104-0FA6-5799-E222F5021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648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A3CE74-8858-DFFA-C0F3-A6D940A02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F243617-0F0E-7782-7850-186936596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F8D8584-9A1E-F1A0-8149-C22CBA402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2CB2643-5F6D-A698-1753-01CDEAD4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709F189-E096-6080-71B4-740836DAB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784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668DF35-B061-BD9C-36D8-7C59D61F1D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1F8EA7E-D943-653F-AE8F-EB55AA12D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0F2A92-C38A-9B2B-CA0F-F09719191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460FEF-3FF2-C96C-976A-66302C9FE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BF40B27-6DFC-3B64-0373-F1D851ED0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718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8FA7FF-D5C3-2E60-8A5C-E4DF9187B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1488F1-4913-BF97-6648-4071C0CEC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B62534-2F11-420F-7D74-DBE38ADB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C760DBA-EBA3-5BC3-AFFA-097605406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489F19-6533-17A2-8FE8-85A96DED5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6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F64A79-648E-F893-8416-6BF88A3F4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A6B67DE-4B0A-B97E-4648-2F281E476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0CC6B2-E803-DEF8-BD01-18BC6074D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1556981-1F41-5B7E-60A4-6EB2CEB65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3EDDA03-9DB4-3988-54EE-8ED379019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835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C19400-E221-E411-3F98-863A16A4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FB1C871-0248-58E8-85FF-CA1A75942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FEC32AC-717E-3475-E56E-D02EEED9D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4420830-E20E-14E2-B7DB-361372D43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D171FED-FCAE-69CB-C661-4472039D4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BDF4AC1-D7E9-CDDE-6835-E3E5F0B6F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27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445995-0738-93B9-2EFC-F44728D7D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908BC70-0293-DAC5-67F8-9847EA54E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3169262-9FDF-0D34-457E-3A8672B158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AFEB750-E755-CA62-622F-C066EB0CAD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F6B4602-5430-AB67-05CA-BE828549E8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1826E2A-2F2D-340B-88AC-1B0FDF7A6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5CD8F50-0286-EBAD-9B73-B49E14A8D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350DA38-6F55-4D98-D894-E1141E761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02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3CC6B6-0F74-6886-33DB-BBF0F43B3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BB7CDF6-5E91-253C-DC84-8F039D8E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DE29595-6DDA-F684-2CDC-2FC1FC661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D212F9F-E657-E9D5-23AC-8F3907D9D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565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19E3324-3B95-CC72-62CF-1E4C5EF77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A365EE5-2439-88FF-8DDE-B9C58266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72F0456-D7BE-BCC6-A199-172E49BB6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067DD4-B754-B2E8-F30F-590B54EF8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752F3E8-B19B-635C-0031-571F74CF9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B40BB6-9836-D85D-CCEF-CCC9014A6E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DA879F2-35DF-1B51-593A-84B6A1D5E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7F583-E172-7B73-38DC-F7347567B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1A9BB17-9534-6965-DED1-32614E65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685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9C5CD3-7162-0545-6543-EE6AA4D0C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772EA14-4470-A42F-A82C-562801B3D6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AD5A49C-C15B-A025-B775-3B2C7F884A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0BB1E8B-8E9B-8A67-B02C-F8815BAE6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6C80B7B-5E24-AC00-B2B7-D6744709D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61334CC-AB9A-928E-71A2-86A10303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989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18B5A9-A2A9-8420-1DD4-A09D983B6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0F8757C-9129-BCA6-02C1-48F09C896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3206093-0B68-0C3A-87BA-74BB420B9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7292B-31C3-4295-B37A-E9DD4E21B379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0EB1AE-53E7-76FE-45BA-B3EFD89887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C766CFC-E472-8FD5-410B-6A4F430EC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EA358-B96B-4D93-B05B-53A0F975C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56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80372" y="470517"/>
            <a:ext cx="6373427" cy="57064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Хаметшина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Гульсира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Сагировна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1944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г.р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- Работала  учителем русского языка и литературы  МБОУ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Большетиганской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ООШ им. А.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Батталла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--Пед. стаж-32года</a:t>
            </a:r>
          </a:p>
          <a:p>
            <a:pPr>
              <a:lnSpc>
                <a:spcPct val="100000"/>
              </a:lnSpc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-Уровень профессионального образования : высшее</a:t>
            </a:r>
          </a:p>
          <a:p>
            <a:pPr>
              <a:lnSpc>
                <a:spcPct val="100000"/>
              </a:lnSpc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Специализация (по диплому):  русский язык и литература</a:t>
            </a:r>
          </a:p>
          <a:p>
            <a:pPr>
              <a:lnSpc>
                <a:spcPct val="100000"/>
              </a:lnSpc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Награды: </a:t>
            </a:r>
            <a:r>
              <a:rPr lang="tt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Почётная грамота Отдела образования Алексеевского муниципального района,1994г.;</a:t>
            </a:r>
          </a:p>
          <a:p>
            <a:pPr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-Благодарственное  письмо Главы Алексеевского муниципального района,</a:t>
            </a:r>
          </a:p>
          <a:p>
            <a:pPr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-Диплом победителя Республиканского конкурса «Женщина года. Мужчина года : Женский взгляд» в номинации «Героиня третьего возраста» 2023г</a:t>
            </a:r>
          </a:p>
          <a:p>
            <a:pPr>
              <a:lnSpc>
                <a:spcPct val="100000"/>
              </a:lnSpc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AppData\Local\Temp\Rar$DIa0.769\IMG-20230217-WA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835" y="127207"/>
            <a:ext cx="3164305" cy="5119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16973" y="816746"/>
            <a:ext cx="6479959" cy="554796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err="1"/>
              <a:t>Зарипова</a:t>
            </a:r>
            <a:r>
              <a:rPr lang="ru-RU" sz="1600" b="1" dirty="0"/>
              <a:t> </a:t>
            </a:r>
            <a:r>
              <a:rPr lang="ru-RU" sz="1600" b="1" dirty="0" err="1"/>
              <a:t>Гульсум</a:t>
            </a:r>
            <a:r>
              <a:rPr lang="ru-RU" sz="1600" b="1" dirty="0"/>
              <a:t> </a:t>
            </a:r>
            <a:r>
              <a:rPr lang="ru-RU" sz="1600" b="1" dirty="0" err="1"/>
              <a:t>Рашитовна</a:t>
            </a:r>
            <a:endParaRPr lang="ru-RU" sz="1600" b="1" dirty="0"/>
          </a:p>
          <a:p>
            <a:pPr>
              <a:buNone/>
            </a:pPr>
            <a:r>
              <a:rPr lang="ru-RU" sz="1600" dirty="0"/>
              <a:t>  Работает учителем истории и обществознания  МБОУ </a:t>
            </a:r>
            <a:r>
              <a:rPr lang="ru-RU" sz="1600" dirty="0" err="1"/>
              <a:t>Большетиганской</a:t>
            </a:r>
            <a:r>
              <a:rPr lang="ru-RU" sz="1600" dirty="0"/>
              <a:t> ООШ </a:t>
            </a:r>
            <a:r>
              <a:rPr lang="ru-RU" sz="1600" dirty="0" err="1"/>
              <a:t>им.А.Батталла</a:t>
            </a:r>
            <a:r>
              <a:rPr lang="ru-RU" sz="1600" dirty="0"/>
              <a:t> </a:t>
            </a:r>
          </a:p>
          <a:p>
            <a:pPr>
              <a:buNone/>
            </a:pPr>
            <a:r>
              <a:rPr lang="ru-RU" sz="1600" dirty="0"/>
              <a:t>   </a:t>
            </a:r>
            <a:r>
              <a:rPr lang="ru-RU" sz="1600" dirty="0" err="1"/>
              <a:t>Пед</a:t>
            </a:r>
            <a:r>
              <a:rPr lang="ru-RU" sz="1600" dirty="0"/>
              <a:t>. стаж-  37лет 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Уровень профессионального образования : высшее</a:t>
            </a:r>
            <a:endParaRPr lang="ru-RU" sz="1600" dirty="0"/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Специализация (по диплому):  Учитель истории и социально политических дисциплин</a:t>
            </a:r>
          </a:p>
          <a:p>
            <a:pPr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Награды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/>
              <a:t>грамота РОО-2008 </a:t>
            </a:r>
            <a:r>
              <a:rPr lang="ru-RU" sz="1600" dirty="0" err="1"/>
              <a:t>г.;Благодарственное</a:t>
            </a:r>
            <a:r>
              <a:rPr lang="ru-RU" sz="1600" dirty="0"/>
              <a:t> письмо ИМЦ-2010 г.;</a:t>
            </a:r>
          </a:p>
          <a:p>
            <a:pPr>
              <a:buNone/>
            </a:pPr>
            <a:r>
              <a:rPr lang="ru-RU" sz="1600" dirty="0"/>
              <a:t>Грамота Профсоюзной организации Алексеевского района-2009 г. </a:t>
            </a:r>
          </a:p>
          <a:p>
            <a:pPr>
              <a:buNone/>
            </a:pPr>
            <a:r>
              <a:rPr lang="ru-RU" sz="1600" dirty="0"/>
              <a:t>Благодарственное письмо ИМЦ 2013г.</a:t>
            </a:r>
          </a:p>
          <a:p>
            <a:pPr>
              <a:buNone/>
            </a:pPr>
            <a:r>
              <a:rPr lang="ru-RU" sz="1600" dirty="0"/>
              <a:t> Благодарственное письмо Главы Алексеевского муниципального района Республики Татарстан 2014г.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1\AppData\Local\Temp\Rar$DIa0.621\20180130_1224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406" y="1393794"/>
            <a:ext cx="3483058" cy="36931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5F27F5E-8939-A4F1-6060-92C2D55125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85421"/>
            <a:ext cx="3324726" cy="4305670"/>
          </a:xfrm>
          <a:prstGeom prst="rect">
            <a:avLst/>
          </a:prstGeom>
        </p:spPr>
      </p:pic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AE2EC4CB-EB4F-EDAD-34EA-222DE9DBE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590" y="365125"/>
            <a:ext cx="7421732" cy="61277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b="1" dirty="0">
                <a:latin typeface="Times New Roman" panose="02020603050405020304" pitchFamily="18" charset="0"/>
                <a:cs typeface="Times New Roman" pitchFamily="18" charset="0"/>
              </a:rPr>
              <a:t>Хаметшина Альбина </a:t>
            </a:r>
            <a:r>
              <a:rPr lang="ru-RU" sz="1400" b="1" dirty="0" err="1">
                <a:latin typeface="Times New Roman" panose="02020603050405020304" pitchFamily="18" charset="0"/>
                <a:cs typeface="Times New Roman" pitchFamily="18" charset="0"/>
              </a:rPr>
              <a:t>Ильсуровна</a:t>
            </a:r>
            <a:r>
              <a:rPr lang="ru-RU" sz="14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, учитель родного (татарского) языка и литературы  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Алексеевской средней общеобразовательной школы №1 имени Александры Андреевны Малафеевой.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Уровень профессионального образования : высшее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-Специализация (по диплому):  учитель  татарского языка и литературы  Пед. стаж-  32года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itchFamily="18" charset="0"/>
              </a:rPr>
              <a:t>   Награды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: </a:t>
            </a:r>
            <a:r>
              <a:rPr lang="tt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Почётная грамота Отдела образования Алексеевского муниципального района,1996г.;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-Почётная грамота Отдела образования Алексеевского муниципального района,2008г.;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-Благодарственное  письмо Главы Алексеевского муниципального района,2010г.;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-Благодарственное письмо ИМЦ,2010г.;</a:t>
            </a:r>
          </a:p>
          <a:p>
            <a:pPr algn="just">
              <a:lnSpc>
                <a:spcPct val="100000"/>
              </a:lnSpc>
            </a:pPr>
            <a:r>
              <a:rPr lang="tt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Благодарственное  письмо Главы Алексеевского муниципального района,2016г.;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-Почётная грамота директора МБОУ Алексеевская СОШ №1, 2018 г.,2019г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-Благодарственное письмо за подготовку обучающихся к международному конкурсу "Татар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сүзе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 Казань 2022г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победителя в номинации «Учитель татарского языка и литературы» муниципального этапа Всероссийского конкурса «Учитель года России-2021» в РТ</a:t>
            </a:r>
          </a:p>
          <a:p>
            <a:pPr algn="just">
              <a:lnSpc>
                <a:spcPct val="100000"/>
              </a:lnSpc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-Свидетельство участника зонального этапа Всероссийского конкурса «Лучший учитель татарского языка и литературы-2023»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-Почетная грамота Министерства образования РТ. Приказ от 19.01.2023 №7-н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513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A5D3F9-29ED-76F4-F5B5-39AEF2EF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4667" y="195058"/>
            <a:ext cx="7438748" cy="3817398"/>
          </a:xfrm>
        </p:spPr>
        <p:txBody>
          <a:bodyPr>
            <a:normAutofit/>
          </a:bodyPr>
          <a:lstStyle/>
          <a:p>
            <a:r>
              <a:rPr lang="ru-RU" sz="3600" b="1" dirty="0"/>
              <a:t/>
            </a:r>
            <a:br>
              <a:rPr lang="ru-RU" sz="3600" b="1" dirty="0"/>
            </a:b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Габделкабирова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Алина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Рамиловна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,учитель английского языка 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0" i="0" dirty="0" err="1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Мокрокурналинской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СОШ</a:t>
            </a:r>
            <a:br>
              <a:rPr lang="ru-RU" sz="16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-Уровень профессионального образования : высшее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-Специализация (по диплому): педагогическое образование с двумя профилями подготовки: начальное образование и иностранный (английский) язык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Достижения: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место в </a:t>
            </a:r>
            <a:r>
              <a:rPr lang="tt-RU" sz="16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международном</a:t>
            </a:r>
            <a:r>
              <a:rPr lang="ru-RU" sz="16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конкурсе  чтецов литературных произведений на татарском языке «TATAR СҮЗЕ» 2022 г</a:t>
            </a:r>
            <a:br>
              <a:rPr lang="ru-RU" sz="16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16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-3 место в международном литературном конкурсе чтецов «</a:t>
            </a:r>
            <a:r>
              <a:rPr lang="ru-RU" sz="16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Джалиловские</a:t>
            </a:r>
            <a:r>
              <a:rPr lang="ru-RU" sz="16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чтения» в номинации «Джалиль на английском.» 2022г</a:t>
            </a:r>
            <a:br>
              <a:rPr lang="ru-RU" sz="16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7D53B512-3DED-152D-6769-9D18AC702A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29" y="1038686"/>
            <a:ext cx="2658978" cy="4385570"/>
          </a:xfrm>
        </p:spPr>
      </p:pic>
    </p:spTree>
    <p:extLst>
      <p:ext uri="{BB962C8B-B14F-4D97-AF65-F5344CB8AC3E}">
        <p14:creationId xmlns:p14="http://schemas.microsoft.com/office/powerpoint/2010/main" val="10317662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317</Words>
  <Application>Microsoft Office PowerPoint</Application>
  <PresentationFormat>Произвольный</PresentationFormat>
  <Paragraphs>33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 Габделкабирова Алина Рамиловна ,учитель английского языка  МБОУ Мокрокурналинской СОШ  -Уровень профессионального образования : высшее -Специализация (по диплому): педагогическое образование с двумя профилями подготовки: начальное образование и иностранный (английский) язык   Достижения: -2 место в международном конкурсе  чтецов литературных произведений на татарском языке «TATAR СҮЗЕ» 2022 г -3 место в международном литературном конкурсе чтецов «Джалиловские чтения» в номинации «Джалиль на английском.» 2022г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xai-alb@mail.ru</dc:creator>
  <cp:lastModifiedBy>Директор</cp:lastModifiedBy>
  <cp:revision>15</cp:revision>
  <dcterms:created xsi:type="dcterms:W3CDTF">2023-03-15T06:40:36Z</dcterms:created>
  <dcterms:modified xsi:type="dcterms:W3CDTF">2023-10-03T09:15:43Z</dcterms:modified>
</cp:coreProperties>
</file>